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embeddedFontLst>
    <p:embeddedFont>
      <p:font typeface="Montserrat"/>
      <p:regular r:id="rId11"/>
      <p:bold r:id="rId12"/>
      <p:italic r:id="rId13"/>
      <p:boldItalic r:id="rId14"/>
    </p:embeddedFont>
    <p:embeddedFont>
      <p:font typeface="Lato"/>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Montserrat-regular.fntdata"/><Relationship Id="rId10" Type="http://schemas.openxmlformats.org/officeDocument/2006/relationships/slide" Target="slides/slide5.xml"/><Relationship Id="rId13" Type="http://schemas.openxmlformats.org/officeDocument/2006/relationships/font" Target="fonts/Montserrat-italic.fntdata"/><Relationship Id="rId12" Type="http://schemas.openxmlformats.org/officeDocument/2006/relationships/font" Target="fonts/Montserrat-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Lato-regular.fntdata"/><Relationship Id="rId14" Type="http://schemas.openxmlformats.org/officeDocument/2006/relationships/font" Target="fonts/Montserrat-boldItalic.fntdata"/><Relationship Id="rId17" Type="http://schemas.openxmlformats.org/officeDocument/2006/relationships/font" Target="fonts/Lato-italic.fntdata"/><Relationship Id="rId16" Type="http://schemas.openxmlformats.org/officeDocument/2006/relationships/font" Target="fonts/Lato-bold.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Lato-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1ef47d5b3a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1ef47d5b3a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Archer and Hughes highlight that explicit instruction is…….</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2b05368e41a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2b05368e41a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200">
                <a:solidFill>
                  <a:schemeClr val="dk1"/>
                </a:solidFill>
                <a:latin typeface="Lato"/>
                <a:ea typeface="Lato"/>
                <a:cs typeface="Lato"/>
                <a:sym typeface="Lato"/>
              </a:rPr>
              <a:t>It goes further to provide insights into the art of designing and delivering impactful lessons, ensuring that educators can create an environment conducive to student success.  Discusses the importance of providing ample opportunities…….</a:t>
            </a:r>
            <a:endParaRPr sz="1200">
              <a:solidFill>
                <a:schemeClr val="dk1"/>
              </a:solidFill>
              <a:latin typeface="Lato"/>
              <a:ea typeface="Lato"/>
              <a:cs typeface="Lato"/>
              <a:sym typeface="Lato"/>
            </a:endParaRPr>
          </a:p>
          <a:p>
            <a:pPr indent="0" lvl="0" marL="0" rtl="0" algn="l">
              <a:lnSpc>
                <a:spcPct val="115000"/>
              </a:lnSpc>
              <a:spcBef>
                <a:spcPts val="1200"/>
              </a:spcBef>
              <a:spcAft>
                <a:spcPts val="0"/>
              </a:spcAft>
              <a:buNone/>
            </a:pPr>
            <a:r>
              <a:rPr lang="en" sz="1200">
                <a:solidFill>
                  <a:schemeClr val="dk1"/>
                </a:solidFill>
                <a:latin typeface="Lato"/>
                <a:ea typeface="Lato"/>
                <a:cs typeface="Lato"/>
                <a:sym typeface="Lato"/>
              </a:rPr>
              <a:t>A plus was that…..it includes……with these resources, teachers can not only embrace but also excel in implementing explicit instruction, fostering a dynamic and enriching learning experience for their students.</a:t>
            </a:r>
            <a:endParaRPr sz="1200">
              <a:solidFill>
                <a:schemeClr val="dk1"/>
              </a:solidFill>
              <a:latin typeface="Lato"/>
              <a:ea typeface="Lato"/>
              <a:cs typeface="Lato"/>
              <a:sym typeface="Lato"/>
            </a:endParaRPr>
          </a:p>
          <a:p>
            <a:pPr indent="0" lvl="0" marL="0" rtl="0" algn="l">
              <a:lnSpc>
                <a:spcPct val="115000"/>
              </a:lnSpc>
              <a:spcBef>
                <a:spcPts val="1200"/>
              </a:spcBef>
              <a:spcAft>
                <a:spcPts val="0"/>
              </a:spcAft>
              <a:buClr>
                <a:schemeClr val="dk1"/>
              </a:buClr>
              <a:buSzPts val="1100"/>
              <a:buFont typeface="Arial"/>
              <a:buNone/>
            </a:pPr>
            <a:r>
              <a:t/>
            </a:r>
            <a:endParaRPr sz="1200">
              <a:solidFill>
                <a:schemeClr val="dk1"/>
              </a:solidFill>
              <a:latin typeface="Lato"/>
              <a:ea typeface="Lato"/>
              <a:cs typeface="Lato"/>
              <a:sym typeface="Lato"/>
            </a:endParaRPr>
          </a:p>
          <a:p>
            <a:pPr indent="0" lvl="0" marL="0" rtl="0" algn="l">
              <a:lnSpc>
                <a:spcPct val="115000"/>
              </a:lnSpc>
              <a:spcBef>
                <a:spcPts val="1200"/>
              </a:spcBef>
              <a:spcAft>
                <a:spcPts val="1200"/>
              </a:spcAft>
              <a:buClr>
                <a:srgbClr val="1B212C"/>
              </a:buClr>
              <a:buSzPts val="1100"/>
              <a:buFont typeface="Arial"/>
              <a:buNone/>
            </a:pPr>
            <a:r>
              <a:t/>
            </a:r>
            <a:endParaRPr sz="1000">
              <a:solidFill>
                <a:schemeClr val="dk1"/>
              </a:solidFill>
              <a:latin typeface="Lato"/>
              <a:ea typeface="Lato"/>
              <a:cs typeface="Lato"/>
              <a:sym typeface="Lato"/>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2c879ea17d2_0_1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2c879ea17d2_0_1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457200" lvl="0" marL="0" rtl="0" algn="l">
              <a:lnSpc>
                <a:spcPct val="120000"/>
              </a:lnSpc>
              <a:spcBef>
                <a:spcPts val="1400"/>
              </a:spcBef>
              <a:spcAft>
                <a:spcPts val="0"/>
              </a:spcAft>
              <a:buNone/>
            </a:pPr>
            <a:r>
              <a:rPr lang="en" sz="1300">
                <a:solidFill>
                  <a:schemeClr val="dk1"/>
                </a:solidFill>
                <a:latin typeface="Lato"/>
                <a:ea typeface="Lato"/>
                <a:cs typeface="Lato"/>
                <a:sym typeface="Lato"/>
              </a:rPr>
              <a:t>for educators to deliver instruction in a structured and engaging manner, focusing on breaking down complex concepts into manageable steps for students to comprehend effectively</a:t>
            </a:r>
            <a:endParaRPr sz="1300">
              <a:solidFill>
                <a:schemeClr val="dk1"/>
              </a:solidFill>
              <a:latin typeface="Lato"/>
              <a:ea typeface="Lato"/>
              <a:cs typeface="Lato"/>
              <a:sym typeface="Lato"/>
            </a:endParaRPr>
          </a:p>
          <a:p>
            <a:pPr indent="457200" lvl="0" marL="0" rtl="0" algn="l">
              <a:lnSpc>
                <a:spcPct val="120000"/>
              </a:lnSpc>
              <a:spcBef>
                <a:spcPts val="1400"/>
              </a:spcBef>
              <a:spcAft>
                <a:spcPts val="0"/>
              </a:spcAft>
              <a:buNone/>
            </a:pPr>
            <a:r>
              <a:rPr lang="en">
                <a:solidFill>
                  <a:srgbClr val="364152"/>
                </a:solidFill>
                <a:highlight>
                  <a:srgbClr val="FFFFFF"/>
                </a:highlight>
              </a:rPr>
              <a:t> By incorporating these strategies, educators can ensure that students are actively engaged in the learning process and receive timely support to address any misconceptions.</a:t>
            </a:r>
            <a:endParaRPr>
              <a:solidFill>
                <a:srgbClr val="364152"/>
              </a:solidFill>
              <a:highlight>
                <a:srgbClr val="FFFFFF"/>
              </a:highlight>
            </a:endParaRPr>
          </a:p>
          <a:p>
            <a:pPr indent="457200" lvl="0" marL="0" rtl="0" algn="l">
              <a:lnSpc>
                <a:spcPct val="120000"/>
              </a:lnSpc>
              <a:spcBef>
                <a:spcPts val="1400"/>
              </a:spcBef>
              <a:spcAft>
                <a:spcPts val="0"/>
              </a:spcAft>
              <a:buClr>
                <a:schemeClr val="dk1"/>
              </a:buClr>
              <a:buSzPts val="1100"/>
              <a:buFont typeface="Arial"/>
              <a:buNone/>
            </a:pPr>
            <a:r>
              <a:rPr lang="en" sz="1300">
                <a:solidFill>
                  <a:schemeClr val="dk1"/>
                </a:solidFill>
                <a:latin typeface="Lato"/>
                <a:ea typeface="Lato"/>
                <a:cs typeface="Lato"/>
                <a:sym typeface="Lato"/>
              </a:rPr>
              <a:t>to create a supportive learning environment where all students can thrive</a:t>
            </a:r>
            <a:r>
              <a:rPr lang="en">
                <a:solidFill>
                  <a:srgbClr val="364152"/>
                </a:solidFill>
                <a:highlight>
                  <a:srgbClr val="FFFFFF"/>
                </a:highlight>
              </a:rPr>
              <a:t>These strategies not only help students grasp new concepts but also empower them to apply their knowledge independently.</a:t>
            </a:r>
            <a:endParaRPr>
              <a:solidFill>
                <a:srgbClr val="364152"/>
              </a:solidFill>
              <a:highlight>
                <a:srgbClr val="FFFFFF"/>
              </a:highlight>
            </a:endParaRPr>
          </a:p>
          <a:p>
            <a:pPr indent="0" lvl="0" marL="0" rtl="0" algn="l">
              <a:lnSpc>
                <a:spcPct val="115000"/>
              </a:lnSpc>
              <a:spcBef>
                <a:spcPts val="0"/>
              </a:spcBef>
              <a:spcAft>
                <a:spcPts val="0"/>
              </a:spcAft>
              <a:buClr>
                <a:schemeClr val="dk1"/>
              </a:buClr>
              <a:buSzPts val="1100"/>
              <a:buFont typeface="Arial"/>
              <a:buNone/>
            </a:pPr>
            <a:r>
              <a:rPr lang="en">
                <a:solidFill>
                  <a:srgbClr val="364152"/>
                </a:solidFill>
                <a:highlight>
                  <a:schemeClr val="lt1"/>
                </a:highlight>
              </a:rPr>
              <a:t>emphasizes the importance of clear, direct, and structured teaching methods to enhance student learning. It provides educators with strategies to deliver explicit instruction in a systematic and engaging manner. The book highlights the significance of breaking down complex skills and concepts into smaller, manageable steps, ensuring that students grasp each component before moving on. By incorporating frequent checks for understanding and providing immediate feedback, teachers can effectively support student learning and promote academic success. The book also emphasizes the use of modeling, guided practice, and independent practice to scaffold student learning effectively. Overall, "Explicit Instruction" serves as a valuable resource for educators looking to optimize their teaching practices and improve student outcomes.</a:t>
            </a:r>
            <a:endParaRPr sz="1300">
              <a:solidFill>
                <a:schemeClr val="lt1"/>
              </a:solidFill>
              <a:latin typeface="Lato"/>
              <a:ea typeface="Lato"/>
              <a:cs typeface="Lato"/>
              <a:sym typeface="Lato"/>
            </a:endParaRPr>
          </a:p>
          <a:p>
            <a:pPr indent="457200" lvl="0" marL="0" rtl="0" algn="l">
              <a:lnSpc>
                <a:spcPct val="120000"/>
              </a:lnSpc>
              <a:spcBef>
                <a:spcPts val="1400"/>
              </a:spcBef>
              <a:spcAft>
                <a:spcPts val="0"/>
              </a:spcAft>
              <a:buClr>
                <a:schemeClr val="dk1"/>
              </a:buClr>
              <a:buSzPts val="1100"/>
              <a:buFont typeface="Arial"/>
              <a:buNone/>
            </a:pPr>
            <a:r>
              <a:t/>
            </a:r>
            <a:endParaRPr>
              <a:solidFill>
                <a:srgbClr val="364152"/>
              </a:solidFill>
              <a:highlight>
                <a:srgbClr val="FFFFFF"/>
              </a:highlight>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2c879ea17d2_0_2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2c879ea17d2_0_2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rtl="0">
              <a:spcBef>
                <a:spcPts val="0"/>
              </a:spcBef>
              <a:spcAft>
                <a:spcPts val="0"/>
              </a:spcAft>
              <a:buSzPts val="4000"/>
              <a:buNone/>
              <a:defRPr sz="4000"/>
            </a:lvl1pPr>
            <a:lvl2pPr lvl="1" rtl="0">
              <a:spcBef>
                <a:spcPts val="0"/>
              </a:spcBef>
              <a:spcAft>
                <a:spcPts val="0"/>
              </a:spcAft>
              <a:buSzPts val="4000"/>
              <a:buNone/>
              <a:defRPr sz="4000"/>
            </a:lvl2pPr>
            <a:lvl3pPr lvl="2" rtl="0">
              <a:spcBef>
                <a:spcPts val="0"/>
              </a:spcBef>
              <a:spcAft>
                <a:spcPts val="0"/>
              </a:spcAft>
              <a:buSzPts val="4000"/>
              <a:buNone/>
              <a:defRPr sz="4000"/>
            </a:lvl3pPr>
            <a:lvl4pPr lvl="3" rtl="0">
              <a:spcBef>
                <a:spcPts val="0"/>
              </a:spcBef>
              <a:spcAft>
                <a:spcPts val="0"/>
              </a:spcAft>
              <a:buSzPts val="4000"/>
              <a:buNone/>
              <a:defRPr sz="4000"/>
            </a:lvl4pPr>
            <a:lvl5pPr lvl="4" rtl="0">
              <a:spcBef>
                <a:spcPts val="0"/>
              </a:spcBef>
              <a:spcAft>
                <a:spcPts val="0"/>
              </a:spcAft>
              <a:buSzPts val="4000"/>
              <a:buNone/>
              <a:defRPr sz="4000"/>
            </a:lvl5pPr>
            <a:lvl6pPr lvl="5" rtl="0">
              <a:spcBef>
                <a:spcPts val="0"/>
              </a:spcBef>
              <a:spcAft>
                <a:spcPts val="0"/>
              </a:spcAft>
              <a:buSzPts val="4000"/>
              <a:buNone/>
              <a:defRPr sz="4000"/>
            </a:lvl6pPr>
            <a:lvl7pPr lvl="6" rtl="0">
              <a:spcBef>
                <a:spcPts val="0"/>
              </a:spcBef>
              <a:spcAft>
                <a:spcPts val="0"/>
              </a:spcAft>
              <a:buSzPts val="4000"/>
              <a:buNone/>
              <a:defRPr sz="4000"/>
            </a:lvl7pPr>
            <a:lvl8pPr lvl="7" rtl="0">
              <a:spcBef>
                <a:spcPts val="0"/>
              </a:spcBef>
              <a:spcAft>
                <a:spcPts val="0"/>
              </a:spcAft>
              <a:buSzPts val="4000"/>
              <a:buNone/>
              <a:defRPr sz="4000"/>
            </a:lvl8pPr>
            <a:lvl9pPr lvl="8" rtl="0">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rtl="0">
              <a:lnSpc>
                <a:spcPct val="100000"/>
              </a:lnSpc>
              <a:spcBef>
                <a:spcPts val="0"/>
              </a:spcBef>
              <a:spcAft>
                <a:spcPts val="0"/>
              </a:spcAft>
              <a:buSzPts val="1300"/>
              <a:buNone/>
              <a:defRPr/>
            </a:lvl1pPr>
            <a:lvl2pPr lvl="1" rtl="0">
              <a:lnSpc>
                <a:spcPct val="100000"/>
              </a:lnSpc>
              <a:spcBef>
                <a:spcPts val="0"/>
              </a:spcBef>
              <a:spcAft>
                <a:spcPts val="0"/>
              </a:spcAft>
              <a:buSzPts val="1300"/>
              <a:buNone/>
              <a:defRPr sz="1300"/>
            </a:lvl2pPr>
            <a:lvl3pPr lvl="2" rtl="0">
              <a:lnSpc>
                <a:spcPct val="100000"/>
              </a:lnSpc>
              <a:spcBef>
                <a:spcPts val="0"/>
              </a:spcBef>
              <a:spcAft>
                <a:spcPts val="0"/>
              </a:spcAft>
              <a:buSzPts val="1300"/>
              <a:buNone/>
              <a:defRPr sz="1300"/>
            </a:lvl3pPr>
            <a:lvl4pPr lvl="3" rtl="0">
              <a:lnSpc>
                <a:spcPct val="100000"/>
              </a:lnSpc>
              <a:spcBef>
                <a:spcPts val="0"/>
              </a:spcBef>
              <a:spcAft>
                <a:spcPts val="0"/>
              </a:spcAft>
              <a:buSzPts val="1300"/>
              <a:buNone/>
              <a:defRPr sz="1300"/>
            </a:lvl4pPr>
            <a:lvl5pPr lvl="4" rtl="0">
              <a:lnSpc>
                <a:spcPct val="100000"/>
              </a:lnSpc>
              <a:spcBef>
                <a:spcPts val="0"/>
              </a:spcBef>
              <a:spcAft>
                <a:spcPts val="0"/>
              </a:spcAft>
              <a:buSzPts val="1300"/>
              <a:buNone/>
              <a:defRPr sz="1300"/>
            </a:lvl5pPr>
            <a:lvl6pPr lvl="5" rtl="0">
              <a:lnSpc>
                <a:spcPct val="100000"/>
              </a:lnSpc>
              <a:spcBef>
                <a:spcPts val="0"/>
              </a:spcBef>
              <a:spcAft>
                <a:spcPts val="0"/>
              </a:spcAft>
              <a:buSzPts val="1300"/>
              <a:buNone/>
              <a:defRPr sz="1300"/>
            </a:lvl6pPr>
            <a:lvl7pPr lvl="6" rtl="0">
              <a:lnSpc>
                <a:spcPct val="100000"/>
              </a:lnSpc>
              <a:spcBef>
                <a:spcPts val="0"/>
              </a:spcBef>
              <a:spcAft>
                <a:spcPts val="0"/>
              </a:spcAft>
              <a:buSzPts val="1300"/>
              <a:buNone/>
              <a:defRPr sz="1300"/>
            </a:lvl7pPr>
            <a:lvl8pPr lvl="7" rtl="0">
              <a:lnSpc>
                <a:spcPct val="100000"/>
              </a:lnSpc>
              <a:spcBef>
                <a:spcPts val="0"/>
              </a:spcBef>
              <a:spcAft>
                <a:spcPts val="0"/>
              </a:spcAft>
              <a:buSzPts val="1300"/>
              <a:buNone/>
              <a:defRPr sz="1300"/>
            </a:lvl8pPr>
            <a:lvl9pPr lvl="8" rtl="0">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rmAutofit/>
          </a:bodyPr>
          <a:lstStyle>
            <a:lvl1pPr lvl="0" rtl="0">
              <a:spcBef>
                <a:spcPts val="0"/>
              </a:spcBef>
              <a:spcAft>
                <a:spcPts val="0"/>
              </a:spcAft>
              <a:buSzPts val="8000"/>
              <a:buNone/>
              <a:defRPr sz="8000"/>
            </a:lvl1pPr>
            <a:lvl2pPr lvl="1" rtl="0">
              <a:spcBef>
                <a:spcPts val="0"/>
              </a:spcBef>
              <a:spcAft>
                <a:spcPts val="0"/>
              </a:spcAft>
              <a:buSzPts val="8000"/>
              <a:buNone/>
              <a:defRPr sz="8000"/>
            </a:lvl2pPr>
            <a:lvl3pPr lvl="2" rtl="0">
              <a:spcBef>
                <a:spcPts val="0"/>
              </a:spcBef>
              <a:spcAft>
                <a:spcPts val="0"/>
              </a:spcAft>
              <a:buSzPts val="8000"/>
              <a:buNone/>
              <a:defRPr sz="8000"/>
            </a:lvl3pPr>
            <a:lvl4pPr lvl="3" rtl="0">
              <a:spcBef>
                <a:spcPts val="0"/>
              </a:spcBef>
              <a:spcAft>
                <a:spcPts val="0"/>
              </a:spcAft>
              <a:buSzPts val="8000"/>
              <a:buNone/>
              <a:defRPr sz="8000"/>
            </a:lvl4pPr>
            <a:lvl5pPr lvl="4" rtl="0">
              <a:spcBef>
                <a:spcPts val="0"/>
              </a:spcBef>
              <a:spcAft>
                <a:spcPts val="0"/>
              </a:spcAft>
              <a:buSzPts val="8000"/>
              <a:buNone/>
              <a:defRPr sz="8000"/>
            </a:lvl5pPr>
            <a:lvl6pPr lvl="5" rtl="0">
              <a:spcBef>
                <a:spcPts val="0"/>
              </a:spcBef>
              <a:spcAft>
                <a:spcPts val="0"/>
              </a:spcAft>
              <a:buSzPts val="8000"/>
              <a:buNone/>
              <a:defRPr sz="8000"/>
            </a:lvl6pPr>
            <a:lvl7pPr lvl="6" rtl="0">
              <a:spcBef>
                <a:spcPts val="0"/>
              </a:spcBef>
              <a:spcAft>
                <a:spcPts val="0"/>
              </a:spcAft>
              <a:buSzPts val="8000"/>
              <a:buNone/>
              <a:defRPr sz="8000"/>
            </a:lvl7pPr>
            <a:lvl8pPr lvl="7" rtl="0">
              <a:spcBef>
                <a:spcPts val="0"/>
              </a:spcBef>
              <a:spcAft>
                <a:spcPts val="0"/>
              </a:spcAft>
              <a:buSzPts val="8000"/>
              <a:buNone/>
              <a:defRPr sz="8000"/>
            </a:lvl8pPr>
            <a:lvl9pPr lvl="8" rtl="0">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rmAutofit/>
          </a:bodyPr>
          <a:lstStyle>
            <a:lvl1pPr indent="-311150" lvl="0" marL="457200" rtl="0">
              <a:spcBef>
                <a:spcPts val="0"/>
              </a:spcBef>
              <a:spcAft>
                <a:spcPts val="0"/>
              </a:spcAft>
              <a:buSzPts val="1300"/>
              <a:buChar char="●"/>
              <a:defRPr/>
            </a:lvl1pPr>
            <a:lvl2pPr indent="-298450" lvl="1" marL="914400" rtl="0">
              <a:spcBef>
                <a:spcPts val="0"/>
              </a:spcBef>
              <a:spcAft>
                <a:spcPts val="0"/>
              </a:spcAft>
              <a:buSzPts val="1100"/>
              <a:buChar char="○"/>
              <a:defRPr/>
            </a:lvl2pPr>
            <a:lvl3pPr indent="-298450" lvl="2" marL="1371600" rtl="0">
              <a:spcBef>
                <a:spcPts val="0"/>
              </a:spcBef>
              <a:spcAft>
                <a:spcPts val="0"/>
              </a:spcAft>
              <a:buSzPts val="1100"/>
              <a:buChar char="■"/>
              <a:defRPr/>
            </a:lvl3pPr>
            <a:lvl4pPr indent="-298450" lvl="3" marL="1828800" rtl="0">
              <a:spcBef>
                <a:spcPts val="0"/>
              </a:spcBef>
              <a:spcAft>
                <a:spcPts val="0"/>
              </a:spcAft>
              <a:buSzPts val="1100"/>
              <a:buChar char="●"/>
              <a:defRPr/>
            </a:lvl4pPr>
            <a:lvl5pPr indent="-298450" lvl="4" marL="2286000" rtl="0">
              <a:spcBef>
                <a:spcPts val="0"/>
              </a:spcBef>
              <a:spcAft>
                <a:spcPts val="0"/>
              </a:spcAft>
              <a:buSzPts val="1100"/>
              <a:buChar char="○"/>
              <a:defRPr/>
            </a:lvl5pPr>
            <a:lvl6pPr indent="-298450" lvl="5" marL="2743200" rtl="0">
              <a:spcBef>
                <a:spcPts val="0"/>
              </a:spcBef>
              <a:spcAft>
                <a:spcPts val="0"/>
              </a:spcAft>
              <a:buSzPts val="1100"/>
              <a:buChar char="■"/>
              <a:defRPr/>
            </a:lvl6pPr>
            <a:lvl7pPr indent="-298450" lvl="6" marL="3200400" rtl="0">
              <a:spcBef>
                <a:spcPts val="0"/>
              </a:spcBef>
              <a:spcAft>
                <a:spcPts val="0"/>
              </a:spcAft>
              <a:buSzPts val="1100"/>
              <a:buChar char="●"/>
              <a:defRPr/>
            </a:lvl7pPr>
            <a:lvl8pPr indent="-298450" lvl="7" marL="3657600" rtl="0">
              <a:spcBef>
                <a:spcPts val="0"/>
              </a:spcBef>
              <a:spcAft>
                <a:spcPts val="0"/>
              </a:spcAft>
              <a:buSzPts val="1100"/>
              <a:buChar char="○"/>
              <a:defRPr/>
            </a:lvl8pPr>
            <a:lvl9pPr indent="-298450" lvl="8" marL="4114800" rtl="0">
              <a:spcBef>
                <a:spcPts val="0"/>
              </a:spcBef>
              <a:spcAft>
                <a:spcPts val="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lvl1pPr indent="-311150" lvl="0" marL="457200" rtl="0">
              <a:spcBef>
                <a:spcPts val="0"/>
              </a:spcBef>
              <a:spcAft>
                <a:spcPts val="0"/>
              </a:spcAft>
              <a:buSzPts val="1300"/>
              <a:buChar char="●"/>
              <a:defRPr/>
            </a:lvl1pPr>
            <a:lvl2pPr indent="-298450" lvl="1" marL="914400" rtl="0">
              <a:spcBef>
                <a:spcPts val="0"/>
              </a:spcBef>
              <a:spcAft>
                <a:spcPts val="0"/>
              </a:spcAft>
              <a:buSzPts val="1100"/>
              <a:buChar char="○"/>
              <a:defRPr/>
            </a:lvl2pPr>
            <a:lvl3pPr indent="-298450" lvl="2" marL="1371600" rtl="0">
              <a:spcBef>
                <a:spcPts val="0"/>
              </a:spcBef>
              <a:spcAft>
                <a:spcPts val="0"/>
              </a:spcAft>
              <a:buSzPts val="1100"/>
              <a:buChar char="■"/>
              <a:defRPr/>
            </a:lvl3pPr>
            <a:lvl4pPr indent="-298450" lvl="3" marL="1828800" rtl="0">
              <a:spcBef>
                <a:spcPts val="0"/>
              </a:spcBef>
              <a:spcAft>
                <a:spcPts val="0"/>
              </a:spcAft>
              <a:buSzPts val="1100"/>
              <a:buChar char="●"/>
              <a:defRPr/>
            </a:lvl4pPr>
            <a:lvl5pPr indent="-298450" lvl="4" marL="2286000" rtl="0">
              <a:spcBef>
                <a:spcPts val="0"/>
              </a:spcBef>
              <a:spcAft>
                <a:spcPts val="0"/>
              </a:spcAft>
              <a:buSzPts val="1100"/>
              <a:buChar char="○"/>
              <a:defRPr/>
            </a:lvl5pPr>
            <a:lvl6pPr indent="-298450" lvl="5" marL="2743200" rtl="0">
              <a:spcBef>
                <a:spcPts val="0"/>
              </a:spcBef>
              <a:spcAft>
                <a:spcPts val="0"/>
              </a:spcAft>
              <a:buSzPts val="1100"/>
              <a:buChar char="■"/>
              <a:defRPr/>
            </a:lvl6pPr>
            <a:lvl7pPr indent="-298450" lvl="6" marL="3200400" rtl="0">
              <a:spcBef>
                <a:spcPts val="0"/>
              </a:spcBef>
              <a:spcAft>
                <a:spcPts val="0"/>
              </a:spcAft>
              <a:buSzPts val="1100"/>
              <a:buChar char="●"/>
              <a:defRPr/>
            </a:lvl7pPr>
            <a:lvl8pPr indent="-298450" lvl="7" marL="3657600" rtl="0">
              <a:spcBef>
                <a:spcPts val="0"/>
              </a:spcBef>
              <a:spcAft>
                <a:spcPts val="0"/>
              </a:spcAft>
              <a:buSzPts val="1100"/>
              <a:buChar char="○"/>
              <a:defRPr/>
            </a:lvl8pPr>
            <a:lvl9pPr indent="-298450" lvl="8" marL="4114800" rtl="0">
              <a:spcBef>
                <a:spcPts val="0"/>
              </a:spcBef>
              <a:spcAft>
                <a:spcPts val="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lvl1pPr indent="-311150" lvl="0" marL="457200" rtl="0">
              <a:spcBef>
                <a:spcPts val="0"/>
              </a:spcBef>
              <a:spcAft>
                <a:spcPts val="0"/>
              </a:spcAft>
              <a:buSzPts val="1300"/>
              <a:buChar char="●"/>
              <a:defRPr/>
            </a:lvl1pPr>
            <a:lvl2pPr indent="-298450" lvl="1" marL="914400" rtl="0">
              <a:spcBef>
                <a:spcPts val="0"/>
              </a:spcBef>
              <a:spcAft>
                <a:spcPts val="0"/>
              </a:spcAft>
              <a:buSzPts val="1100"/>
              <a:buChar char="○"/>
              <a:defRPr/>
            </a:lvl2pPr>
            <a:lvl3pPr indent="-298450" lvl="2" marL="1371600" rtl="0">
              <a:spcBef>
                <a:spcPts val="0"/>
              </a:spcBef>
              <a:spcAft>
                <a:spcPts val="0"/>
              </a:spcAft>
              <a:buSzPts val="1100"/>
              <a:buChar char="■"/>
              <a:defRPr/>
            </a:lvl3pPr>
            <a:lvl4pPr indent="-298450" lvl="3" marL="1828800" rtl="0">
              <a:spcBef>
                <a:spcPts val="0"/>
              </a:spcBef>
              <a:spcAft>
                <a:spcPts val="0"/>
              </a:spcAft>
              <a:buSzPts val="1100"/>
              <a:buChar char="●"/>
              <a:defRPr/>
            </a:lvl4pPr>
            <a:lvl5pPr indent="-298450" lvl="4" marL="2286000" rtl="0">
              <a:spcBef>
                <a:spcPts val="0"/>
              </a:spcBef>
              <a:spcAft>
                <a:spcPts val="0"/>
              </a:spcAft>
              <a:buSzPts val="1100"/>
              <a:buChar char="○"/>
              <a:defRPr/>
            </a:lvl5pPr>
            <a:lvl6pPr indent="-298450" lvl="5" marL="2743200" rtl="0">
              <a:spcBef>
                <a:spcPts val="0"/>
              </a:spcBef>
              <a:spcAft>
                <a:spcPts val="0"/>
              </a:spcAft>
              <a:buSzPts val="1100"/>
              <a:buChar char="■"/>
              <a:defRPr/>
            </a:lvl6pPr>
            <a:lvl7pPr indent="-298450" lvl="6" marL="3200400" rtl="0">
              <a:spcBef>
                <a:spcPts val="0"/>
              </a:spcBef>
              <a:spcAft>
                <a:spcPts val="0"/>
              </a:spcAft>
              <a:buSzPts val="1100"/>
              <a:buChar char="●"/>
              <a:defRPr/>
            </a:lvl7pPr>
            <a:lvl8pPr indent="-298450" lvl="7" marL="3657600" rtl="0">
              <a:spcBef>
                <a:spcPts val="0"/>
              </a:spcBef>
              <a:spcAft>
                <a:spcPts val="0"/>
              </a:spcAft>
              <a:buSzPts val="1100"/>
              <a:buChar char="○"/>
              <a:defRPr/>
            </a:lvl8pPr>
            <a:lvl9pPr indent="-298450" lvl="8" marL="4114800" rtl="0">
              <a:spcBef>
                <a:spcPts val="0"/>
              </a:spcBef>
              <a:spcAft>
                <a:spcPts val="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lvl1pPr indent="-311150" lvl="0" marL="457200" rtl="0">
              <a:spcBef>
                <a:spcPts val="0"/>
              </a:spcBef>
              <a:spcAft>
                <a:spcPts val="0"/>
              </a:spcAft>
              <a:buSzPts val="1300"/>
              <a:buChar char="●"/>
              <a:defRPr/>
            </a:lvl1pPr>
            <a:lvl2pPr indent="-298450" lvl="1" marL="914400" rtl="0">
              <a:spcBef>
                <a:spcPts val="0"/>
              </a:spcBef>
              <a:spcAft>
                <a:spcPts val="0"/>
              </a:spcAft>
              <a:buSzPts val="1100"/>
              <a:buChar char="○"/>
              <a:defRPr/>
            </a:lvl2pPr>
            <a:lvl3pPr indent="-298450" lvl="2" marL="1371600" rtl="0">
              <a:spcBef>
                <a:spcPts val="0"/>
              </a:spcBef>
              <a:spcAft>
                <a:spcPts val="0"/>
              </a:spcAft>
              <a:buSzPts val="1100"/>
              <a:buChar char="■"/>
              <a:defRPr/>
            </a:lvl3pPr>
            <a:lvl4pPr indent="-298450" lvl="3" marL="1828800" rtl="0">
              <a:spcBef>
                <a:spcPts val="0"/>
              </a:spcBef>
              <a:spcAft>
                <a:spcPts val="0"/>
              </a:spcAft>
              <a:buSzPts val="1100"/>
              <a:buChar char="●"/>
              <a:defRPr/>
            </a:lvl4pPr>
            <a:lvl5pPr indent="-298450" lvl="4" marL="2286000" rtl="0">
              <a:spcBef>
                <a:spcPts val="0"/>
              </a:spcBef>
              <a:spcAft>
                <a:spcPts val="0"/>
              </a:spcAft>
              <a:buSzPts val="1100"/>
              <a:buChar char="○"/>
              <a:defRPr/>
            </a:lvl5pPr>
            <a:lvl6pPr indent="-298450" lvl="5" marL="2743200" rtl="0">
              <a:spcBef>
                <a:spcPts val="0"/>
              </a:spcBef>
              <a:spcAft>
                <a:spcPts val="0"/>
              </a:spcAft>
              <a:buSzPts val="1100"/>
              <a:buChar char="■"/>
              <a:defRPr/>
            </a:lvl6pPr>
            <a:lvl7pPr indent="-298450" lvl="6" marL="3200400" rtl="0">
              <a:spcBef>
                <a:spcPts val="0"/>
              </a:spcBef>
              <a:spcAft>
                <a:spcPts val="0"/>
              </a:spcAft>
              <a:buSzPts val="1100"/>
              <a:buChar char="●"/>
              <a:defRPr/>
            </a:lvl7pPr>
            <a:lvl8pPr indent="-298450" lvl="7" marL="3657600" rtl="0">
              <a:spcBef>
                <a:spcPts val="0"/>
              </a:spcBef>
              <a:spcAft>
                <a:spcPts val="0"/>
              </a:spcAft>
              <a:buSzPts val="1100"/>
              <a:buChar char="○"/>
              <a:defRPr/>
            </a:lvl8pPr>
            <a:lvl9pPr indent="-298450" lvl="8" marL="4114800" rtl="0">
              <a:spcBef>
                <a:spcPts val="0"/>
              </a:spcBef>
              <a:spcAft>
                <a:spcPts val="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lvl1pPr indent="-311150" lvl="0" marL="457200" rtl="0">
              <a:spcBef>
                <a:spcPts val="0"/>
              </a:spcBef>
              <a:spcAft>
                <a:spcPts val="0"/>
              </a:spcAft>
              <a:buSzPts val="1300"/>
              <a:buChar char="●"/>
              <a:defRPr/>
            </a:lvl1pPr>
            <a:lvl2pPr indent="-298450" lvl="1" marL="914400" rtl="0">
              <a:spcBef>
                <a:spcPts val="0"/>
              </a:spcBef>
              <a:spcAft>
                <a:spcPts val="0"/>
              </a:spcAft>
              <a:buSzPts val="1100"/>
              <a:buChar char="○"/>
              <a:defRPr/>
            </a:lvl2pPr>
            <a:lvl3pPr indent="-298450" lvl="2" marL="1371600" rtl="0">
              <a:spcBef>
                <a:spcPts val="0"/>
              </a:spcBef>
              <a:spcAft>
                <a:spcPts val="0"/>
              </a:spcAft>
              <a:buSzPts val="1100"/>
              <a:buChar char="■"/>
              <a:defRPr/>
            </a:lvl3pPr>
            <a:lvl4pPr indent="-298450" lvl="3" marL="1828800" rtl="0">
              <a:spcBef>
                <a:spcPts val="0"/>
              </a:spcBef>
              <a:spcAft>
                <a:spcPts val="0"/>
              </a:spcAft>
              <a:buSzPts val="1100"/>
              <a:buChar char="●"/>
              <a:defRPr/>
            </a:lvl4pPr>
            <a:lvl5pPr indent="-298450" lvl="4" marL="2286000" rtl="0">
              <a:spcBef>
                <a:spcPts val="0"/>
              </a:spcBef>
              <a:spcAft>
                <a:spcPts val="0"/>
              </a:spcAft>
              <a:buSzPts val="1100"/>
              <a:buChar char="○"/>
              <a:defRPr/>
            </a:lvl5pPr>
            <a:lvl6pPr indent="-298450" lvl="5" marL="2743200" rtl="0">
              <a:spcBef>
                <a:spcPts val="0"/>
              </a:spcBef>
              <a:spcAft>
                <a:spcPts val="0"/>
              </a:spcAft>
              <a:buSzPts val="1100"/>
              <a:buChar char="■"/>
              <a:defRPr/>
            </a:lvl6pPr>
            <a:lvl7pPr indent="-298450" lvl="6" marL="3200400" rtl="0">
              <a:spcBef>
                <a:spcPts val="0"/>
              </a:spcBef>
              <a:spcAft>
                <a:spcPts val="0"/>
              </a:spcAft>
              <a:buSzPts val="1100"/>
              <a:buChar char="●"/>
              <a:defRPr/>
            </a:lvl7pPr>
            <a:lvl8pPr indent="-298450" lvl="7" marL="3657600" rtl="0">
              <a:spcBef>
                <a:spcPts val="0"/>
              </a:spcBef>
              <a:spcAft>
                <a:spcPts val="0"/>
              </a:spcAft>
              <a:buSzPts val="1100"/>
              <a:buChar char="○"/>
              <a:defRPr/>
            </a:lvl8pPr>
            <a:lvl9pPr indent="-298450" lvl="8" marL="4114800" rtl="0">
              <a:spcBef>
                <a:spcPts val="0"/>
              </a:spcBef>
              <a:spcAft>
                <a:spcPts val="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rmAutofit/>
          </a:bodyPr>
          <a:lstStyle>
            <a:lvl1pPr lvl="0" rtl="0">
              <a:lnSpc>
                <a:spcPct val="100000"/>
              </a:lnSpc>
              <a:spcBef>
                <a:spcPts val="0"/>
              </a:spcBef>
              <a:spcAft>
                <a:spcPts val="0"/>
              </a:spcAft>
              <a:buSzPts val="1300"/>
              <a:buNone/>
              <a:defRPr/>
            </a:lvl1pPr>
            <a:lvl2pPr lvl="1" rtl="0">
              <a:lnSpc>
                <a:spcPct val="100000"/>
              </a:lnSpc>
              <a:spcBef>
                <a:spcPts val="0"/>
              </a:spcBef>
              <a:spcAft>
                <a:spcPts val="0"/>
              </a:spcAft>
              <a:buSzPts val="1300"/>
              <a:buNone/>
              <a:defRPr sz="1300"/>
            </a:lvl2pPr>
            <a:lvl3pPr lvl="2" rtl="0">
              <a:lnSpc>
                <a:spcPct val="100000"/>
              </a:lnSpc>
              <a:spcBef>
                <a:spcPts val="0"/>
              </a:spcBef>
              <a:spcAft>
                <a:spcPts val="0"/>
              </a:spcAft>
              <a:buSzPts val="1300"/>
              <a:buNone/>
              <a:defRPr sz="1300"/>
            </a:lvl3pPr>
            <a:lvl4pPr lvl="3" rtl="0">
              <a:lnSpc>
                <a:spcPct val="100000"/>
              </a:lnSpc>
              <a:spcBef>
                <a:spcPts val="0"/>
              </a:spcBef>
              <a:spcAft>
                <a:spcPts val="0"/>
              </a:spcAft>
              <a:buSzPts val="1300"/>
              <a:buNone/>
              <a:defRPr sz="1300"/>
            </a:lvl4pPr>
            <a:lvl5pPr lvl="4" rtl="0">
              <a:lnSpc>
                <a:spcPct val="100000"/>
              </a:lnSpc>
              <a:spcBef>
                <a:spcPts val="0"/>
              </a:spcBef>
              <a:spcAft>
                <a:spcPts val="0"/>
              </a:spcAft>
              <a:buSzPts val="1300"/>
              <a:buNone/>
              <a:defRPr sz="1300"/>
            </a:lvl5pPr>
            <a:lvl6pPr lvl="5" rtl="0">
              <a:lnSpc>
                <a:spcPct val="100000"/>
              </a:lnSpc>
              <a:spcBef>
                <a:spcPts val="0"/>
              </a:spcBef>
              <a:spcAft>
                <a:spcPts val="0"/>
              </a:spcAft>
              <a:buSzPts val="1300"/>
              <a:buNone/>
              <a:defRPr sz="1300"/>
            </a:lvl6pPr>
            <a:lvl7pPr lvl="6" rtl="0">
              <a:lnSpc>
                <a:spcPct val="100000"/>
              </a:lnSpc>
              <a:spcBef>
                <a:spcPts val="0"/>
              </a:spcBef>
              <a:spcAft>
                <a:spcPts val="0"/>
              </a:spcAft>
              <a:buSzPts val="1300"/>
              <a:buNone/>
              <a:defRPr sz="1300"/>
            </a:lvl7pPr>
            <a:lvl8pPr lvl="7" rtl="0">
              <a:lnSpc>
                <a:spcPct val="100000"/>
              </a:lnSpc>
              <a:spcBef>
                <a:spcPts val="0"/>
              </a:spcBef>
              <a:spcAft>
                <a:spcPts val="0"/>
              </a:spcAft>
              <a:buSzPts val="1300"/>
              <a:buNone/>
              <a:defRPr sz="1300"/>
            </a:lvl8pPr>
            <a:lvl9pPr lvl="8" rtl="0">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rmAutofit/>
          </a:bodyPr>
          <a:lstStyle>
            <a:lvl1pPr indent="-311150" lvl="0" marL="457200" rtl="0">
              <a:spcBef>
                <a:spcPts val="0"/>
              </a:spcBef>
              <a:spcAft>
                <a:spcPts val="0"/>
              </a:spcAft>
              <a:buSzPts val="1300"/>
              <a:buChar char="●"/>
              <a:defRPr/>
            </a:lvl1pPr>
            <a:lvl2pPr indent="-298450" lvl="1" marL="914400" rtl="0">
              <a:spcBef>
                <a:spcPts val="0"/>
              </a:spcBef>
              <a:spcAft>
                <a:spcPts val="0"/>
              </a:spcAft>
              <a:buSzPts val="1100"/>
              <a:buChar char="○"/>
              <a:defRPr/>
            </a:lvl2pPr>
            <a:lvl3pPr indent="-298450" lvl="2" marL="1371600" rtl="0">
              <a:spcBef>
                <a:spcPts val="0"/>
              </a:spcBef>
              <a:spcAft>
                <a:spcPts val="0"/>
              </a:spcAft>
              <a:buSzPts val="1100"/>
              <a:buChar char="■"/>
              <a:defRPr/>
            </a:lvl3pPr>
            <a:lvl4pPr indent="-298450" lvl="3" marL="1828800" rtl="0">
              <a:spcBef>
                <a:spcPts val="0"/>
              </a:spcBef>
              <a:spcAft>
                <a:spcPts val="0"/>
              </a:spcAft>
              <a:buSzPts val="1100"/>
              <a:buChar char="●"/>
              <a:defRPr/>
            </a:lvl4pPr>
            <a:lvl5pPr indent="-298450" lvl="4" marL="2286000" rtl="0">
              <a:spcBef>
                <a:spcPts val="0"/>
              </a:spcBef>
              <a:spcAft>
                <a:spcPts val="0"/>
              </a:spcAft>
              <a:buSzPts val="1100"/>
              <a:buChar char="○"/>
              <a:defRPr/>
            </a:lvl5pPr>
            <a:lvl6pPr indent="-298450" lvl="5" marL="2743200" rtl="0">
              <a:spcBef>
                <a:spcPts val="0"/>
              </a:spcBef>
              <a:spcAft>
                <a:spcPts val="0"/>
              </a:spcAft>
              <a:buSzPts val="1100"/>
              <a:buChar char="■"/>
              <a:defRPr/>
            </a:lvl6pPr>
            <a:lvl7pPr indent="-298450" lvl="6" marL="3200400" rtl="0">
              <a:spcBef>
                <a:spcPts val="0"/>
              </a:spcBef>
              <a:spcAft>
                <a:spcPts val="0"/>
              </a:spcAft>
              <a:buSzPts val="1100"/>
              <a:buChar char="●"/>
              <a:defRPr/>
            </a:lvl7pPr>
            <a:lvl8pPr indent="-298450" lvl="7" marL="3657600" rtl="0">
              <a:spcBef>
                <a:spcPts val="0"/>
              </a:spcBef>
              <a:spcAft>
                <a:spcPts val="0"/>
              </a:spcAft>
              <a:buSzPts val="1100"/>
              <a:buChar char="○"/>
              <a:defRPr/>
            </a:lvl8pPr>
            <a:lvl9pPr indent="-298450" lvl="8" marL="4114800" rtl="0">
              <a:spcBef>
                <a:spcPts val="0"/>
              </a:spcBef>
              <a:spcAft>
                <a:spcPts val="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rmAutofit/>
          </a:bodyPr>
          <a:lstStyle>
            <a:lvl1pPr indent="-228600" lvl="0" marL="457200" rtl="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accent5"/>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rt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rt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rt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rt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rt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rt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rt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rt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rt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rtl="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rtl="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rtl="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rtl="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rtl="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rtl="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rtl="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rtl="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rtl="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rtl="0" algn="r">
              <a:buNone/>
              <a:defRPr sz="1000">
                <a:solidFill>
                  <a:schemeClr val="lt1"/>
                </a:solidFill>
                <a:latin typeface="Lato"/>
                <a:ea typeface="Lato"/>
                <a:cs typeface="Lato"/>
                <a:sym typeface="Lato"/>
              </a:defRPr>
            </a:lvl1pPr>
            <a:lvl2pPr lvl="1" rtl="0" algn="r">
              <a:buNone/>
              <a:defRPr sz="1000">
                <a:solidFill>
                  <a:schemeClr val="lt1"/>
                </a:solidFill>
                <a:latin typeface="Lato"/>
                <a:ea typeface="Lato"/>
                <a:cs typeface="Lato"/>
                <a:sym typeface="Lato"/>
              </a:defRPr>
            </a:lvl2pPr>
            <a:lvl3pPr lvl="2" rtl="0" algn="r">
              <a:buNone/>
              <a:defRPr sz="1000">
                <a:solidFill>
                  <a:schemeClr val="lt1"/>
                </a:solidFill>
                <a:latin typeface="Lato"/>
                <a:ea typeface="Lato"/>
                <a:cs typeface="Lato"/>
                <a:sym typeface="Lato"/>
              </a:defRPr>
            </a:lvl3pPr>
            <a:lvl4pPr lvl="3" rtl="0" algn="r">
              <a:buNone/>
              <a:defRPr sz="1000">
                <a:solidFill>
                  <a:schemeClr val="lt1"/>
                </a:solidFill>
                <a:latin typeface="Lato"/>
                <a:ea typeface="Lato"/>
                <a:cs typeface="Lato"/>
                <a:sym typeface="Lato"/>
              </a:defRPr>
            </a:lvl4pPr>
            <a:lvl5pPr lvl="4" rtl="0" algn="r">
              <a:buNone/>
              <a:defRPr sz="1000">
                <a:solidFill>
                  <a:schemeClr val="lt1"/>
                </a:solidFill>
                <a:latin typeface="Lato"/>
                <a:ea typeface="Lato"/>
                <a:cs typeface="Lato"/>
                <a:sym typeface="Lato"/>
              </a:defRPr>
            </a:lvl5pPr>
            <a:lvl6pPr lvl="5" rtl="0" algn="r">
              <a:buNone/>
              <a:defRPr sz="1000">
                <a:solidFill>
                  <a:schemeClr val="lt1"/>
                </a:solidFill>
                <a:latin typeface="Lato"/>
                <a:ea typeface="Lato"/>
                <a:cs typeface="Lato"/>
                <a:sym typeface="Lato"/>
              </a:defRPr>
            </a:lvl6pPr>
            <a:lvl7pPr lvl="6" rtl="0" algn="r">
              <a:buNone/>
              <a:defRPr sz="1000">
                <a:solidFill>
                  <a:schemeClr val="lt1"/>
                </a:solidFill>
                <a:latin typeface="Lato"/>
                <a:ea typeface="Lato"/>
                <a:cs typeface="Lato"/>
                <a:sym typeface="Lato"/>
              </a:defRPr>
            </a:lvl7pPr>
            <a:lvl8pPr lvl="7" rtl="0" algn="r">
              <a:buNone/>
              <a:defRPr sz="1000">
                <a:solidFill>
                  <a:schemeClr val="lt1"/>
                </a:solidFill>
                <a:latin typeface="Lato"/>
                <a:ea typeface="Lato"/>
                <a:cs typeface="Lato"/>
                <a:sym typeface="Lato"/>
              </a:defRPr>
            </a:lvl8pPr>
            <a:lvl9pPr lvl="8" rtl="0"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explicitinstruction.or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2460600" y="81450"/>
            <a:ext cx="6683400" cy="16479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SzPct val="30937"/>
              <a:buNone/>
            </a:pPr>
            <a:r>
              <a:rPr i="1" lang="en" sz="3200">
                <a:latin typeface="Lato"/>
                <a:ea typeface="Lato"/>
                <a:cs typeface="Lato"/>
                <a:sym typeface="Lato"/>
              </a:rPr>
              <a:t>What works for Special-Needs Learners</a:t>
            </a:r>
            <a:endParaRPr i="1" sz="3200">
              <a:latin typeface="Lato"/>
              <a:ea typeface="Lato"/>
              <a:cs typeface="Lato"/>
              <a:sym typeface="Lato"/>
            </a:endParaRPr>
          </a:p>
          <a:p>
            <a:pPr indent="0" lvl="0" marL="0" rtl="0" algn="l">
              <a:spcBef>
                <a:spcPts val="0"/>
              </a:spcBef>
              <a:spcAft>
                <a:spcPts val="0"/>
              </a:spcAft>
              <a:buSzPct val="30937"/>
              <a:buNone/>
            </a:pPr>
            <a:r>
              <a:rPr i="1" lang="en" sz="3200">
                <a:latin typeface="Lato"/>
                <a:ea typeface="Lato"/>
                <a:cs typeface="Lato"/>
                <a:sym typeface="Lato"/>
              </a:rPr>
              <a:t>Explicit Instruction</a:t>
            </a:r>
            <a:endParaRPr i="1" sz="3200">
              <a:latin typeface="Lato"/>
              <a:ea typeface="Lato"/>
              <a:cs typeface="Lato"/>
              <a:sym typeface="Lato"/>
            </a:endParaRPr>
          </a:p>
          <a:p>
            <a:pPr indent="0" lvl="0" marL="0" rtl="0" algn="l">
              <a:spcBef>
                <a:spcPts val="0"/>
              </a:spcBef>
              <a:spcAft>
                <a:spcPts val="0"/>
              </a:spcAft>
              <a:buSzPct val="30937"/>
              <a:buNone/>
            </a:pPr>
            <a:r>
              <a:rPr i="1" lang="en" sz="3200">
                <a:latin typeface="Lato"/>
                <a:ea typeface="Lato"/>
                <a:cs typeface="Lato"/>
                <a:sym typeface="Lato"/>
              </a:rPr>
              <a:t>Effective and Efficient Teaching</a:t>
            </a:r>
            <a:endParaRPr i="1" sz="3200">
              <a:latin typeface="Lato"/>
              <a:ea typeface="Lato"/>
              <a:cs typeface="Lato"/>
              <a:sym typeface="Lato"/>
            </a:endParaRPr>
          </a:p>
        </p:txBody>
      </p:sp>
      <p:sp>
        <p:nvSpPr>
          <p:cNvPr id="135" name="Google Shape;135;p13"/>
          <p:cNvSpPr txBox="1"/>
          <p:nvPr>
            <p:ph idx="1" type="subTitle"/>
          </p:nvPr>
        </p:nvSpPr>
        <p:spPr>
          <a:xfrm>
            <a:off x="4232900" y="2819775"/>
            <a:ext cx="3470700" cy="506100"/>
          </a:xfrm>
          <a:prstGeom prst="rect">
            <a:avLst/>
          </a:prstGeom>
        </p:spPr>
        <p:txBody>
          <a:bodyPr anchorCtr="0" anchor="t" bIns="91425" lIns="91425" spcFirstLastPara="1" rIns="91425" wrap="square" tIns="91425">
            <a:noAutofit/>
          </a:bodyPr>
          <a:lstStyle/>
          <a:p>
            <a:pPr indent="0" lvl="0" marL="0" rtl="0" algn="l">
              <a:lnSpc>
                <a:spcPct val="80000"/>
              </a:lnSpc>
              <a:spcBef>
                <a:spcPts val="0"/>
              </a:spcBef>
              <a:spcAft>
                <a:spcPts val="0"/>
              </a:spcAft>
              <a:buNone/>
            </a:pPr>
            <a:r>
              <a:rPr lang="en" sz="2400"/>
              <a:t>Anita L. Archer</a:t>
            </a:r>
            <a:endParaRPr sz="2400"/>
          </a:p>
          <a:p>
            <a:pPr indent="0" lvl="0" marL="0" rtl="0" algn="l">
              <a:lnSpc>
                <a:spcPct val="80000"/>
              </a:lnSpc>
              <a:spcBef>
                <a:spcPts val="0"/>
              </a:spcBef>
              <a:spcAft>
                <a:spcPts val="0"/>
              </a:spcAft>
              <a:buNone/>
            </a:pPr>
            <a:r>
              <a:rPr lang="en" sz="2400"/>
              <a:t>Charles A. Hughes</a:t>
            </a:r>
            <a:endParaRPr sz="2400"/>
          </a:p>
        </p:txBody>
      </p:sp>
      <p:sp>
        <p:nvSpPr>
          <p:cNvPr id="136" name="Google Shape;136;p13"/>
          <p:cNvSpPr txBox="1"/>
          <p:nvPr/>
        </p:nvSpPr>
        <p:spPr>
          <a:xfrm>
            <a:off x="5013975" y="4215000"/>
            <a:ext cx="3920400" cy="928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chemeClr val="lt1"/>
                </a:solidFill>
                <a:latin typeface="Lato"/>
                <a:ea typeface="Lato"/>
                <a:cs typeface="Lato"/>
                <a:sym typeface="Lato"/>
              </a:rPr>
              <a:t>A Review by Maryanne Parker</a:t>
            </a:r>
            <a:endParaRPr sz="1800">
              <a:solidFill>
                <a:schemeClr val="lt1"/>
              </a:solidFill>
              <a:latin typeface="Lato"/>
              <a:ea typeface="Lato"/>
              <a:cs typeface="Lato"/>
              <a:sym typeface="La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pic>
        <p:nvPicPr>
          <p:cNvPr id="141" name="Google Shape;141;p14"/>
          <p:cNvPicPr preferRelativeResize="0"/>
          <p:nvPr/>
        </p:nvPicPr>
        <p:blipFill rotWithShape="1">
          <a:blip r:embed="rId3">
            <a:alphaModFix/>
          </a:blip>
          <a:srcRect b="0" l="12302" r="11991" t="0"/>
          <a:stretch/>
        </p:blipFill>
        <p:spPr>
          <a:xfrm>
            <a:off x="5762500" y="125250"/>
            <a:ext cx="2991774" cy="4421400"/>
          </a:xfrm>
          <a:prstGeom prst="rect">
            <a:avLst/>
          </a:prstGeom>
          <a:noFill/>
          <a:ln>
            <a:noFill/>
          </a:ln>
        </p:spPr>
      </p:pic>
      <p:sp>
        <p:nvSpPr>
          <p:cNvPr id="142" name="Google Shape;142;p14"/>
          <p:cNvSpPr txBox="1"/>
          <p:nvPr/>
        </p:nvSpPr>
        <p:spPr>
          <a:xfrm>
            <a:off x="1075850" y="564950"/>
            <a:ext cx="4554000" cy="1709700"/>
          </a:xfrm>
          <a:prstGeom prst="rect">
            <a:avLst/>
          </a:prstGeom>
          <a:noFill/>
          <a:ln>
            <a:noFill/>
          </a:ln>
        </p:spPr>
        <p:txBody>
          <a:bodyPr anchorCtr="0" anchor="t" bIns="91425" lIns="91425" spcFirstLastPara="1" rIns="91425" wrap="square" tIns="91425">
            <a:noAutofit/>
          </a:bodyPr>
          <a:lstStyle/>
          <a:p>
            <a:pPr indent="-381000" lvl="0" marL="457200" rtl="0" algn="l">
              <a:lnSpc>
                <a:spcPct val="115000"/>
              </a:lnSpc>
              <a:spcBef>
                <a:spcPts val="0"/>
              </a:spcBef>
              <a:spcAft>
                <a:spcPts val="0"/>
              </a:spcAft>
              <a:buClr>
                <a:schemeClr val="lt1"/>
              </a:buClr>
              <a:buSzPts val="2400"/>
              <a:buFont typeface="Lato"/>
              <a:buChar char="●"/>
            </a:pPr>
            <a:r>
              <a:rPr lang="en" sz="2400">
                <a:solidFill>
                  <a:schemeClr val="lt1"/>
                </a:solidFill>
                <a:latin typeface="Lato"/>
                <a:ea typeface="Lato"/>
                <a:cs typeface="Lato"/>
                <a:sym typeface="Lato"/>
              </a:rPr>
              <a:t>Who wouldn’t want a tool that helps to integrate explicit instruction into any grade level or content area?</a:t>
            </a:r>
            <a:endParaRPr sz="2400">
              <a:solidFill>
                <a:schemeClr val="lt1"/>
              </a:solidFill>
              <a:latin typeface="Lato"/>
              <a:ea typeface="Lato"/>
              <a:cs typeface="Lato"/>
              <a:sym typeface="Lato"/>
            </a:endParaRPr>
          </a:p>
          <a:p>
            <a:pPr indent="0" lvl="0" marL="457200" rtl="0" algn="l">
              <a:lnSpc>
                <a:spcPct val="115000"/>
              </a:lnSpc>
              <a:spcBef>
                <a:spcPts val="1200"/>
              </a:spcBef>
              <a:spcAft>
                <a:spcPts val="0"/>
              </a:spcAft>
              <a:buNone/>
            </a:pPr>
            <a:r>
              <a:t/>
            </a:r>
            <a:endParaRPr sz="2400">
              <a:solidFill>
                <a:schemeClr val="lt1"/>
              </a:solidFill>
              <a:latin typeface="Lato"/>
              <a:ea typeface="Lato"/>
              <a:cs typeface="Lato"/>
              <a:sym typeface="Lato"/>
            </a:endParaRPr>
          </a:p>
          <a:p>
            <a:pPr indent="-381000" lvl="0" marL="457200" rtl="0" algn="l">
              <a:lnSpc>
                <a:spcPct val="115000"/>
              </a:lnSpc>
              <a:spcBef>
                <a:spcPts val="1200"/>
              </a:spcBef>
              <a:spcAft>
                <a:spcPts val="0"/>
              </a:spcAft>
              <a:buClr>
                <a:schemeClr val="lt1"/>
              </a:buClr>
              <a:buSzPts val="2400"/>
              <a:buFont typeface="Lato"/>
              <a:buChar char="●"/>
            </a:pPr>
            <a:r>
              <a:rPr lang="en" sz="2400">
                <a:solidFill>
                  <a:schemeClr val="lt1"/>
                </a:solidFill>
                <a:latin typeface="Lato"/>
                <a:ea typeface="Lato"/>
                <a:cs typeface="Lato"/>
                <a:sym typeface="Lato"/>
              </a:rPr>
              <a:t>Structured, direct, systematic and effective methodology for teaching academic skills.</a:t>
            </a:r>
            <a:endParaRPr sz="2400">
              <a:solidFill>
                <a:schemeClr val="lt1"/>
              </a:solidFill>
              <a:latin typeface="Lato"/>
              <a:ea typeface="Lato"/>
              <a:cs typeface="Lato"/>
              <a:sym typeface="Lato"/>
            </a:endParaRPr>
          </a:p>
          <a:p>
            <a:pPr indent="0" lvl="0" marL="0" rtl="0" algn="l">
              <a:lnSpc>
                <a:spcPct val="115000"/>
              </a:lnSpc>
              <a:spcBef>
                <a:spcPts val="1200"/>
              </a:spcBef>
              <a:spcAft>
                <a:spcPts val="1200"/>
              </a:spcAft>
              <a:buClr>
                <a:schemeClr val="dk1"/>
              </a:buClr>
              <a:buSzPts val="1100"/>
              <a:buFont typeface="Arial"/>
              <a:buNone/>
            </a:pPr>
            <a:r>
              <a:t/>
            </a:r>
            <a:endParaRPr sz="2400">
              <a:solidFill>
                <a:schemeClr val="lt1"/>
              </a:solidFill>
              <a:latin typeface="Lato"/>
              <a:ea typeface="Lato"/>
              <a:cs typeface="Lato"/>
              <a:sym typeface="La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15"/>
          <p:cNvSpPr txBox="1"/>
          <p:nvPr>
            <p:ph idx="1" type="body"/>
          </p:nvPr>
        </p:nvSpPr>
        <p:spPr>
          <a:xfrm>
            <a:off x="1149525" y="1242900"/>
            <a:ext cx="7093200" cy="3655200"/>
          </a:xfrm>
          <a:prstGeom prst="rect">
            <a:avLst/>
          </a:prstGeom>
        </p:spPr>
        <p:txBody>
          <a:bodyPr anchorCtr="0" anchor="t" bIns="91425" lIns="91425" spcFirstLastPara="1" rIns="91425" wrap="square" tIns="91425">
            <a:noAutofit/>
          </a:bodyPr>
          <a:lstStyle/>
          <a:p>
            <a:pPr indent="-368300" lvl="0" marL="457200" rtl="0" algn="l">
              <a:spcBef>
                <a:spcPts val="0"/>
              </a:spcBef>
              <a:spcAft>
                <a:spcPts val="0"/>
              </a:spcAft>
              <a:buSzPts val="2200"/>
              <a:buChar char="●"/>
            </a:pPr>
            <a:r>
              <a:rPr lang="en" sz="2200"/>
              <a:t>O</a:t>
            </a:r>
            <a:r>
              <a:rPr lang="en" sz="2200"/>
              <a:t>ffers</a:t>
            </a:r>
            <a:r>
              <a:rPr lang="en" sz="2200"/>
              <a:t> clear guidelines for the identification of key concepts, skills, and routines that are crucial for effective teaching </a:t>
            </a:r>
            <a:endParaRPr sz="2200"/>
          </a:p>
          <a:p>
            <a:pPr indent="0" lvl="0" marL="457200" rtl="0" algn="l">
              <a:spcBef>
                <a:spcPts val="1200"/>
              </a:spcBef>
              <a:spcAft>
                <a:spcPts val="0"/>
              </a:spcAft>
              <a:buNone/>
            </a:pPr>
            <a:r>
              <a:t/>
            </a:r>
            <a:endParaRPr sz="2200"/>
          </a:p>
          <a:p>
            <a:pPr indent="-368300" lvl="0" marL="457200" rtl="0" algn="l">
              <a:spcBef>
                <a:spcPts val="1200"/>
              </a:spcBef>
              <a:spcAft>
                <a:spcPts val="0"/>
              </a:spcAft>
              <a:buSzPts val="2200"/>
              <a:buChar char="●"/>
            </a:pPr>
            <a:r>
              <a:rPr lang="en" sz="2200"/>
              <a:t>Opportunities to practice and master new material</a:t>
            </a:r>
            <a:endParaRPr sz="2200"/>
          </a:p>
          <a:p>
            <a:pPr indent="0" lvl="0" marL="457200" rtl="0" algn="l">
              <a:spcBef>
                <a:spcPts val="1200"/>
              </a:spcBef>
              <a:spcAft>
                <a:spcPts val="0"/>
              </a:spcAft>
              <a:buNone/>
            </a:pPr>
            <a:r>
              <a:t/>
            </a:r>
            <a:endParaRPr sz="2200"/>
          </a:p>
          <a:p>
            <a:pPr indent="-368300" lvl="0" marL="457200" rtl="0" algn="l">
              <a:spcBef>
                <a:spcPts val="1200"/>
              </a:spcBef>
              <a:spcAft>
                <a:spcPts val="0"/>
              </a:spcAft>
              <a:buSzPts val="2200"/>
              <a:buChar char="●"/>
            </a:pPr>
            <a:r>
              <a:rPr lang="en" sz="2200"/>
              <a:t>Includes: </a:t>
            </a:r>
            <a:r>
              <a:rPr lang="en" sz="2200"/>
              <a:t> sample lesson plans, vibrant examples, and reproducible checklists and teacher worksheets. </a:t>
            </a:r>
            <a:endParaRPr sz="2200"/>
          </a:p>
        </p:txBody>
      </p:sp>
      <p:sp>
        <p:nvSpPr>
          <p:cNvPr id="148" name="Google Shape;148;p15"/>
          <p:cNvSpPr txBox="1"/>
          <p:nvPr/>
        </p:nvSpPr>
        <p:spPr>
          <a:xfrm>
            <a:off x="1237975" y="358625"/>
            <a:ext cx="6926700" cy="501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3000">
                <a:solidFill>
                  <a:schemeClr val="lt1"/>
                </a:solidFill>
                <a:latin typeface="Lato"/>
                <a:ea typeface="Lato"/>
                <a:cs typeface="Lato"/>
                <a:sym typeface="Lato"/>
              </a:rPr>
              <a:t>WHAT YOU GET</a:t>
            </a:r>
            <a:endParaRPr b="1" sz="3000">
              <a:solidFill>
                <a:schemeClr val="lt1"/>
              </a:solidFill>
              <a:latin typeface="Lato"/>
              <a:ea typeface="Lato"/>
              <a:cs typeface="Lato"/>
              <a:sym typeface="La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16"/>
          <p:cNvSpPr txBox="1"/>
          <p:nvPr>
            <p:ph type="title"/>
          </p:nvPr>
        </p:nvSpPr>
        <p:spPr>
          <a:xfrm>
            <a:off x="929050" y="14320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WHY BUY THIS BOOK?</a:t>
            </a:r>
            <a:endParaRPr/>
          </a:p>
        </p:txBody>
      </p:sp>
      <p:sp>
        <p:nvSpPr>
          <p:cNvPr id="154" name="Google Shape;154;p16"/>
          <p:cNvSpPr txBox="1"/>
          <p:nvPr>
            <p:ph idx="1" type="body"/>
          </p:nvPr>
        </p:nvSpPr>
        <p:spPr>
          <a:xfrm>
            <a:off x="1297500" y="844975"/>
            <a:ext cx="7486200" cy="3633900"/>
          </a:xfrm>
          <a:prstGeom prst="rect">
            <a:avLst/>
          </a:prstGeom>
        </p:spPr>
        <p:txBody>
          <a:bodyPr anchorCtr="0" anchor="t" bIns="91425" lIns="91425" spcFirstLastPara="1" rIns="91425" wrap="square" tIns="91425">
            <a:noAutofit/>
          </a:bodyPr>
          <a:lstStyle/>
          <a:p>
            <a:pPr indent="0" lvl="0" marL="0" rtl="0" algn="l">
              <a:lnSpc>
                <a:spcPct val="120000"/>
              </a:lnSpc>
              <a:spcBef>
                <a:spcPts val="1400"/>
              </a:spcBef>
              <a:spcAft>
                <a:spcPts val="0"/>
              </a:spcAft>
              <a:buNone/>
            </a:pPr>
            <a:r>
              <a:rPr i="1" lang="en" sz="1700"/>
              <a:t>"Explicit Instruction: Effective and Efficient Teaching"</a:t>
            </a:r>
            <a:r>
              <a:rPr lang="en" sz="1700"/>
              <a:t> is a comprehensive guide that highlights the importance of clear and direct teaching methods in the classroom. </a:t>
            </a:r>
            <a:endParaRPr sz="1700"/>
          </a:p>
          <a:p>
            <a:pPr indent="0" lvl="0" marL="0" rtl="0" algn="l">
              <a:lnSpc>
                <a:spcPct val="120000"/>
              </a:lnSpc>
              <a:spcBef>
                <a:spcPts val="1400"/>
              </a:spcBef>
              <a:spcAft>
                <a:spcPts val="0"/>
              </a:spcAft>
              <a:buNone/>
            </a:pPr>
            <a:r>
              <a:rPr lang="en" sz="1700"/>
              <a:t>If you want to enhance your teaching practices and improve student outcomes this is the book to help do  that!</a:t>
            </a:r>
            <a:endParaRPr sz="1700"/>
          </a:p>
          <a:p>
            <a:pPr indent="0" lvl="0" marL="0" rtl="0" algn="l">
              <a:lnSpc>
                <a:spcPct val="120000"/>
              </a:lnSpc>
              <a:spcBef>
                <a:spcPts val="1400"/>
              </a:spcBef>
              <a:spcAft>
                <a:spcPts val="0"/>
              </a:spcAft>
              <a:buNone/>
            </a:pPr>
            <a:r>
              <a:rPr lang="en" sz="1700"/>
              <a:t>This Book Provides:</a:t>
            </a:r>
            <a:endParaRPr sz="1700"/>
          </a:p>
          <a:p>
            <a:pPr indent="-336550" lvl="0" marL="457200" rtl="0" algn="l">
              <a:lnSpc>
                <a:spcPct val="120000"/>
              </a:lnSpc>
              <a:spcBef>
                <a:spcPts val="1400"/>
              </a:spcBef>
              <a:spcAft>
                <a:spcPts val="0"/>
              </a:spcAft>
              <a:buSzPts val="1700"/>
              <a:buChar char="➔"/>
            </a:pPr>
            <a:r>
              <a:rPr lang="en" sz="1700"/>
              <a:t>Practical strategies </a:t>
            </a:r>
            <a:endParaRPr sz="1700"/>
          </a:p>
          <a:p>
            <a:pPr indent="-336550" lvl="0" marL="457200" rtl="0" algn="l">
              <a:lnSpc>
                <a:spcPct val="120000"/>
              </a:lnSpc>
              <a:spcBef>
                <a:spcPts val="0"/>
              </a:spcBef>
              <a:spcAft>
                <a:spcPts val="0"/>
              </a:spcAft>
              <a:buSzPts val="1700"/>
              <a:buChar char="➔"/>
            </a:pPr>
            <a:r>
              <a:rPr lang="en" sz="1700"/>
              <a:t>Emphasis on frequent checks for understanding and immediate feedback</a:t>
            </a:r>
            <a:endParaRPr sz="1700"/>
          </a:p>
          <a:p>
            <a:pPr indent="-336550" lvl="0" marL="457200" rtl="0" algn="l">
              <a:lnSpc>
                <a:spcPct val="120000"/>
              </a:lnSpc>
              <a:spcBef>
                <a:spcPts val="0"/>
              </a:spcBef>
              <a:spcAft>
                <a:spcPts val="0"/>
              </a:spcAft>
              <a:buSzPts val="1700"/>
              <a:buChar char="➔"/>
            </a:pPr>
            <a:r>
              <a:rPr lang="en" sz="1700"/>
              <a:t>Promotes-modeling, guided practice, and independent practice to scaffold student learning and promote skill development</a:t>
            </a:r>
            <a:endParaRPr sz="1700"/>
          </a:p>
          <a:p>
            <a:pPr indent="-336550" lvl="0" marL="457200" rtl="0" algn="l">
              <a:lnSpc>
                <a:spcPct val="120000"/>
              </a:lnSpc>
              <a:spcBef>
                <a:spcPts val="0"/>
              </a:spcBef>
              <a:spcAft>
                <a:spcPts val="0"/>
              </a:spcAft>
              <a:buSzPts val="1700"/>
              <a:buChar char="➔"/>
            </a:pPr>
            <a:r>
              <a:rPr lang="en" sz="1700"/>
              <a:t>Easy implementation </a:t>
            </a:r>
            <a:endParaRPr sz="1700"/>
          </a:p>
          <a:p>
            <a:pPr indent="0" lvl="0" marL="0" rtl="0" algn="l">
              <a:spcBef>
                <a:spcPts val="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17"/>
          <p:cNvSpPr txBox="1"/>
          <p:nvPr>
            <p:ph type="title"/>
          </p:nvPr>
        </p:nvSpPr>
        <p:spPr>
          <a:xfrm>
            <a:off x="1400650" y="138025"/>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Recommendation:</a:t>
            </a:r>
            <a:endParaRPr/>
          </a:p>
        </p:txBody>
      </p:sp>
      <p:sp>
        <p:nvSpPr>
          <p:cNvPr id="160" name="Google Shape;160;p17"/>
          <p:cNvSpPr txBox="1"/>
          <p:nvPr>
            <p:ph idx="1" type="body"/>
          </p:nvPr>
        </p:nvSpPr>
        <p:spPr>
          <a:xfrm>
            <a:off x="1400650" y="757375"/>
            <a:ext cx="2696400" cy="854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2900"/>
              <a:t>5 out of 5 stars</a:t>
            </a:r>
            <a:endParaRPr sz="2900"/>
          </a:p>
        </p:txBody>
      </p:sp>
      <p:sp>
        <p:nvSpPr>
          <p:cNvPr id="161" name="Google Shape;161;p17"/>
          <p:cNvSpPr/>
          <p:nvPr/>
        </p:nvSpPr>
        <p:spPr>
          <a:xfrm>
            <a:off x="899000" y="1449650"/>
            <a:ext cx="1208400" cy="914100"/>
          </a:xfrm>
          <a:prstGeom prst="star5">
            <a:avLst>
              <a:gd fmla="val 19098" name="adj"/>
              <a:gd fmla="val 105146" name="hf"/>
              <a:gd fmla="val 110557" name="vf"/>
            </a:avLst>
          </a:prstGeom>
          <a:solidFill>
            <a:schemeClr val="accent2"/>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Lato"/>
              <a:ea typeface="Lato"/>
              <a:cs typeface="Lato"/>
              <a:sym typeface="Lato"/>
            </a:endParaRPr>
          </a:p>
        </p:txBody>
      </p:sp>
      <p:sp>
        <p:nvSpPr>
          <p:cNvPr id="162" name="Google Shape;162;p17"/>
          <p:cNvSpPr/>
          <p:nvPr/>
        </p:nvSpPr>
        <p:spPr>
          <a:xfrm>
            <a:off x="5732600" y="1449650"/>
            <a:ext cx="1208400" cy="914100"/>
          </a:xfrm>
          <a:prstGeom prst="star5">
            <a:avLst>
              <a:gd fmla="val 19098" name="adj"/>
              <a:gd fmla="val 105146" name="hf"/>
              <a:gd fmla="val 110557" name="vf"/>
            </a:avLst>
          </a:prstGeom>
          <a:solidFill>
            <a:schemeClr val="accent2"/>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Lato"/>
              <a:ea typeface="Lato"/>
              <a:cs typeface="Lato"/>
              <a:sym typeface="Lato"/>
            </a:endParaRPr>
          </a:p>
        </p:txBody>
      </p:sp>
      <p:sp>
        <p:nvSpPr>
          <p:cNvPr id="163" name="Google Shape;163;p17"/>
          <p:cNvSpPr/>
          <p:nvPr/>
        </p:nvSpPr>
        <p:spPr>
          <a:xfrm>
            <a:off x="2107400" y="1449650"/>
            <a:ext cx="1208400" cy="914100"/>
          </a:xfrm>
          <a:prstGeom prst="star5">
            <a:avLst>
              <a:gd fmla="val 19098" name="adj"/>
              <a:gd fmla="val 105146" name="hf"/>
              <a:gd fmla="val 110557" name="vf"/>
            </a:avLst>
          </a:prstGeom>
          <a:solidFill>
            <a:schemeClr val="accent2"/>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Lato"/>
              <a:ea typeface="Lato"/>
              <a:cs typeface="Lato"/>
              <a:sym typeface="Lato"/>
            </a:endParaRPr>
          </a:p>
        </p:txBody>
      </p:sp>
      <p:sp>
        <p:nvSpPr>
          <p:cNvPr id="164" name="Google Shape;164;p17"/>
          <p:cNvSpPr/>
          <p:nvPr/>
        </p:nvSpPr>
        <p:spPr>
          <a:xfrm>
            <a:off x="3315800" y="1449650"/>
            <a:ext cx="1208400" cy="914100"/>
          </a:xfrm>
          <a:prstGeom prst="star5">
            <a:avLst>
              <a:gd fmla="val 19098" name="adj"/>
              <a:gd fmla="val 105146" name="hf"/>
              <a:gd fmla="val 110557" name="vf"/>
            </a:avLst>
          </a:prstGeom>
          <a:solidFill>
            <a:schemeClr val="accent2"/>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Lato"/>
              <a:ea typeface="Lato"/>
              <a:cs typeface="Lato"/>
              <a:sym typeface="Lato"/>
            </a:endParaRPr>
          </a:p>
        </p:txBody>
      </p:sp>
      <p:sp>
        <p:nvSpPr>
          <p:cNvPr id="165" name="Google Shape;165;p17"/>
          <p:cNvSpPr/>
          <p:nvPr/>
        </p:nvSpPr>
        <p:spPr>
          <a:xfrm>
            <a:off x="4524200" y="1449650"/>
            <a:ext cx="1208400" cy="914100"/>
          </a:xfrm>
          <a:prstGeom prst="star5">
            <a:avLst>
              <a:gd fmla="val 19098" name="adj"/>
              <a:gd fmla="val 105146" name="hf"/>
              <a:gd fmla="val 110557" name="vf"/>
            </a:avLst>
          </a:prstGeom>
          <a:solidFill>
            <a:schemeClr val="accent2"/>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Lato"/>
              <a:ea typeface="Lato"/>
              <a:cs typeface="Lato"/>
              <a:sym typeface="Lato"/>
            </a:endParaRPr>
          </a:p>
        </p:txBody>
      </p:sp>
      <p:sp>
        <p:nvSpPr>
          <p:cNvPr id="166" name="Google Shape;166;p17"/>
          <p:cNvSpPr txBox="1"/>
          <p:nvPr/>
        </p:nvSpPr>
        <p:spPr>
          <a:xfrm>
            <a:off x="3036000" y="2451400"/>
            <a:ext cx="5497200" cy="1576800"/>
          </a:xfrm>
          <a:prstGeom prst="rect">
            <a:avLst/>
          </a:prstGeom>
          <a:noFill/>
          <a:ln>
            <a:noFill/>
          </a:ln>
        </p:spPr>
        <p:txBody>
          <a:bodyPr anchorCtr="0" anchor="t" bIns="91425" lIns="91425" spcFirstLastPara="1" rIns="91425" wrap="square" tIns="91425">
            <a:noAutofit/>
          </a:bodyPr>
          <a:lstStyle/>
          <a:p>
            <a:pPr indent="-330200" lvl="0" marL="457200" rtl="0" algn="l">
              <a:spcBef>
                <a:spcPts val="0"/>
              </a:spcBef>
              <a:spcAft>
                <a:spcPts val="0"/>
              </a:spcAft>
              <a:buClr>
                <a:schemeClr val="lt1"/>
              </a:buClr>
              <a:buSzPts val="1600"/>
              <a:buFont typeface="Lato"/>
              <a:buChar char="➔"/>
            </a:pPr>
            <a:r>
              <a:rPr lang="en" sz="1600">
                <a:solidFill>
                  <a:schemeClr val="lt1"/>
                </a:solidFill>
                <a:latin typeface="Lato"/>
                <a:ea typeface="Lato"/>
                <a:cs typeface="Lato"/>
                <a:sym typeface="Lato"/>
              </a:rPr>
              <a:t>Comprehensive review of explicit instruction</a:t>
            </a:r>
            <a:endParaRPr sz="1600">
              <a:solidFill>
                <a:schemeClr val="lt1"/>
              </a:solidFill>
              <a:latin typeface="Lato"/>
              <a:ea typeface="Lato"/>
              <a:cs typeface="Lato"/>
              <a:sym typeface="Lato"/>
            </a:endParaRPr>
          </a:p>
          <a:p>
            <a:pPr indent="-330200" lvl="0" marL="457200" rtl="0" algn="l">
              <a:spcBef>
                <a:spcPts val="0"/>
              </a:spcBef>
              <a:spcAft>
                <a:spcPts val="0"/>
              </a:spcAft>
              <a:buClr>
                <a:schemeClr val="lt1"/>
              </a:buClr>
              <a:buSzPts val="1600"/>
              <a:buFont typeface="Lato"/>
              <a:buChar char="➔"/>
            </a:pPr>
            <a:r>
              <a:rPr lang="en" sz="1600">
                <a:solidFill>
                  <a:schemeClr val="lt1"/>
                </a:solidFill>
                <a:latin typeface="Lato"/>
                <a:ea typeface="Lato"/>
                <a:cs typeface="Lato"/>
                <a:sym typeface="Lato"/>
              </a:rPr>
              <a:t>Practical strategies</a:t>
            </a:r>
            <a:endParaRPr sz="1600">
              <a:solidFill>
                <a:schemeClr val="lt1"/>
              </a:solidFill>
              <a:latin typeface="Lato"/>
              <a:ea typeface="Lato"/>
              <a:cs typeface="Lato"/>
              <a:sym typeface="Lato"/>
            </a:endParaRPr>
          </a:p>
          <a:p>
            <a:pPr indent="-330200" lvl="0" marL="457200" rtl="0" algn="l">
              <a:spcBef>
                <a:spcPts val="0"/>
              </a:spcBef>
              <a:spcAft>
                <a:spcPts val="0"/>
              </a:spcAft>
              <a:buClr>
                <a:schemeClr val="lt1"/>
              </a:buClr>
              <a:buSzPts val="1600"/>
              <a:buFont typeface="Lato"/>
              <a:buChar char="➔"/>
            </a:pPr>
            <a:r>
              <a:rPr lang="en" sz="1600">
                <a:solidFill>
                  <a:schemeClr val="lt1"/>
                </a:solidFill>
                <a:latin typeface="Lato"/>
                <a:ea typeface="Lato"/>
                <a:cs typeface="Lato"/>
                <a:sym typeface="Lato"/>
              </a:rPr>
              <a:t>Guidelines to improve teaching practices</a:t>
            </a:r>
            <a:endParaRPr sz="1600">
              <a:solidFill>
                <a:schemeClr val="lt1"/>
              </a:solidFill>
              <a:latin typeface="Lato"/>
              <a:ea typeface="Lato"/>
              <a:cs typeface="Lato"/>
              <a:sym typeface="Lato"/>
            </a:endParaRPr>
          </a:p>
          <a:p>
            <a:pPr indent="-330200" lvl="0" marL="457200" rtl="0" algn="l">
              <a:spcBef>
                <a:spcPts val="0"/>
              </a:spcBef>
              <a:spcAft>
                <a:spcPts val="0"/>
              </a:spcAft>
              <a:buClr>
                <a:schemeClr val="lt1"/>
              </a:buClr>
              <a:buSzPts val="1600"/>
              <a:buFont typeface="Lato"/>
              <a:buChar char="➔"/>
            </a:pPr>
            <a:r>
              <a:rPr lang="en" sz="1600">
                <a:solidFill>
                  <a:schemeClr val="lt1"/>
                </a:solidFill>
                <a:latin typeface="Lato"/>
                <a:ea typeface="Lato"/>
                <a:cs typeface="Lato"/>
                <a:sym typeface="Lato"/>
              </a:rPr>
              <a:t>Website: </a:t>
            </a:r>
            <a:r>
              <a:rPr lang="en" sz="1700" u="sng">
                <a:solidFill>
                  <a:schemeClr val="lt1"/>
                </a:solidFill>
                <a:hlinkClick r:id="rId3">
                  <a:extLst>
                    <a:ext uri="{A12FA001-AC4F-418D-AE19-62706E023703}">
                      <ahyp:hlinkClr val="tx"/>
                    </a:ext>
                  </a:extLst>
                </a:hlinkClick>
              </a:rPr>
              <a:t>https://explicitinstruction.org/</a:t>
            </a:r>
            <a:endParaRPr sz="1700">
              <a:solidFill>
                <a:schemeClr val="lt1"/>
              </a:solidFill>
            </a:endParaRPr>
          </a:p>
          <a:p>
            <a:pPr indent="0" lvl="0" marL="0" rtl="0" algn="l">
              <a:spcBef>
                <a:spcPts val="0"/>
              </a:spcBef>
              <a:spcAft>
                <a:spcPts val="0"/>
              </a:spcAft>
              <a:buNone/>
            </a:pPr>
            <a:r>
              <a:t/>
            </a:r>
            <a:endParaRPr sz="1600">
              <a:solidFill>
                <a:schemeClr val="lt1"/>
              </a:solidFill>
              <a:latin typeface="Lato"/>
              <a:ea typeface="Lato"/>
              <a:cs typeface="Lato"/>
              <a:sym typeface="Lato"/>
            </a:endParaRPr>
          </a:p>
          <a:p>
            <a:pPr indent="0" lvl="0" marL="0" rtl="0" algn="l">
              <a:spcBef>
                <a:spcPts val="0"/>
              </a:spcBef>
              <a:spcAft>
                <a:spcPts val="0"/>
              </a:spcAft>
              <a:buNone/>
            </a:pPr>
            <a:r>
              <a:rPr lang="en" sz="1600">
                <a:solidFill>
                  <a:schemeClr val="lt1"/>
                </a:solidFill>
                <a:latin typeface="Lato"/>
                <a:ea typeface="Lato"/>
                <a:cs typeface="Lato"/>
                <a:sym typeface="Lato"/>
              </a:rPr>
              <a:t>I particularly enjoyed the section that talked about prompting student responses because it's an area where I face challenges in my classroom. I've been experimenting with different approaches and have noticed some progress.</a:t>
            </a:r>
            <a:endParaRPr sz="2300">
              <a:solidFill>
                <a:schemeClr val="lt1"/>
              </a:solidFill>
              <a:latin typeface="Lato"/>
              <a:ea typeface="Lato"/>
              <a:cs typeface="Lato"/>
              <a:sym typeface="Lato"/>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